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4DD2-372C-4DC5-B335-716D9B1D10C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35F9-8445-4C42-9523-282C2916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41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4DD2-372C-4DC5-B335-716D9B1D10C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35F9-8445-4C42-9523-282C2916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393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4DD2-372C-4DC5-B335-716D9B1D10C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35F9-8445-4C42-9523-282C2916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1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4DD2-372C-4DC5-B335-716D9B1D10C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35F9-8445-4C42-9523-282C2916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39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4DD2-372C-4DC5-B335-716D9B1D10C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35F9-8445-4C42-9523-282C2916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6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4DD2-372C-4DC5-B335-716D9B1D10C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35F9-8445-4C42-9523-282C2916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754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4DD2-372C-4DC5-B335-716D9B1D10C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35F9-8445-4C42-9523-282C2916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98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4DD2-372C-4DC5-B335-716D9B1D10C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35F9-8445-4C42-9523-282C2916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2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4DD2-372C-4DC5-B335-716D9B1D10C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35F9-8445-4C42-9523-282C2916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67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4DD2-372C-4DC5-B335-716D9B1D10C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35F9-8445-4C42-9523-282C2916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72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4DD2-372C-4DC5-B335-716D9B1D10C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135F9-8445-4C42-9523-282C2916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901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EA4DD2-372C-4DC5-B335-716D9B1D10C7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135F9-8445-4C42-9523-282C29165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4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Part </a:t>
            </a:r>
            <a:r>
              <a:rPr lang="en-US" dirty="0" smtClean="0">
                <a:solidFill>
                  <a:schemeClr val="bg1"/>
                </a:solidFill>
              </a:rPr>
              <a:t>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19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85" y="359230"/>
            <a:ext cx="6623958" cy="563812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How is energy released in cells?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Molecules such as glucose or fat contain a large amount of chemical energy and are used to make a large number of molecules that have smaller amounts of energy.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is done through </a:t>
            </a:r>
            <a:r>
              <a:rPr lang="en-US" u="sng" dirty="0" smtClean="0">
                <a:solidFill>
                  <a:schemeClr val="bg1"/>
                </a:solidFill>
              </a:rPr>
              <a:t>cellular respiration </a:t>
            </a:r>
            <a:r>
              <a:rPr lang="en-US" dirty="0" smtClean="0">
                <a:solidFill>
                  <a:schemeClr val="bg1"/>
                </a:solidFill>
              </a:rPr>
              <a:t>which converts it into a phosphate bond on adenosine triphosphate (ATP)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3943" y="1020282"/>
            <a:ext cx="4593771" cy="4675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457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2514"/>
            <a:ext cx="4697186" cy="565444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If oxygen is used, the process is  </a:t>
            </a:r>
            <a:r>
              <a:rPr lang="en-US" u="sng" dirty="0" smtClean="0">
                <a:solidFill>
                  <a:schemeClr val="bg1"/>
                </a:solidFill>
              </a:rPr>
              <a:t>aerobic respiration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If oxygen is not available, the process of </a:t>
            </a:r>
            <a:r>
              <a:rPr lang="en-US" u="sng" dirty="0" smtClean="0">
                <a:solidFill>
                  <a:schemeClr val="bg1"/>
                </a:solidFill>
              </a:rPr>
              <a:t>anaerobic respiration</a:t>
            </a:r>
            <a:r>
              <a:rPr lang="en-US" dirty="0" smtClean="0">
                <a:solidFill>
                  <a:schemeClr val="bg1"/>
                </a:solidFill>
              </a:rPr>
              <a:t> is used, but it produces much less ATP because it can not fully break down the glucose.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is why alcohol can burn – energy remains in the molecules.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9897" y="321808"/>
            <a:ext cx="6194776" cy="4723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7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5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91886"/>
            <a:ext cx="10515600" cy="578507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What is energy needed for in cells?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Energy is used to transform small molecules into larger molecules such as protein and DNA (anabolic reactions)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Energy is used to transform larger molecules into smaller molecules (catabolic reactions)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Provides energy to pump ions and other particles across cell membranes from a lower to a higher concentration (active transport)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Chemical energy is converted to kinetic energy for movement of cell components and entire cell.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Chemical reactions for bioluminescent species to make part of the body flash or glow.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06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9857"/>
            <a:ext cx="10515600" cy="568710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How is thermal energy generated and lost in living organisms?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Whenever energy changes form inside cells some is changed into thermal energy.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The energy change causes particles to move more rapidly so their temperature rises.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Chemical reactions can also release heat.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Why do we get hot when we run?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928" y="2988127"/>
            <a:ext cx="2690308" cy="341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86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786"/>
            <a:ext cx="10515600" cy="544217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Why do we got hot when we run?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Chemical energy in glucose generates kinetic energy and some of the chemical energy changes to heat in our muscles.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Generation of thermal energy in organisms makes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them hotter than surroundings and heat is transferred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to the environment.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4771" y="2759528"/>
            <a:ext cx="2364921" cy="3153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70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307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Part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Fayette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Mullins, Diana</dc:creator>
  <cp:lastModifiedBy>Mullins, Diana</cp:lastModifiedBy>
  <cp:revision>5</cp:revision>
  <dcterms:created xsi:type="dcterms:W3CDTF">2017-09-08T14:33:34Z</dcterms:created>
  <dcterms:modified xsi:type="dcterms:W3CDTF">2017-09-08T14:40:28Z</dcterms:modified>
</cp:coreProperties>
</file>