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7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4C1-5119-4FE3-9796-E9D8BC10C20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88E2-7116-4146-83C8-25BAFED06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1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4C1-5119-4FE3-9796-E9D8BC10C20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88E2-7116-4146-83C8-25BAFED06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1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4C1-5119-4FE3-9796-E9D8BC10C20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88E2-7116-4146-83C8-25BAFED06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4C1-5119-4FE3-9796-E9D8BC10C20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88E2-7116-4146-83C8-25BAFED06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4C1-5119-4FE3-9796-E9D8BC10C20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88E2-7116-4146-83C8-25BAFED06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8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4C1-5119-4FE3-9796-E9D8BC10C20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88E2-7116-4146-83C8-25BAFED06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5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4C1-5119-4FE3-9796-E9D8BC10C20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88E2-7116-4146-83C8-25BAFED06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9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4C1-5119-4FE3-9796-E9D8BC10C20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88E2-7116-4146-83C8-25BAFED06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6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4C1-5119-4FE3-9796-E9D8BC10C20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88E2-7116-4146-83C8-25BAFED06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58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4C1-5119-4FE3-9796-E9D8BC10C20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88E2-7116-4146-83C8-25BAFED06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9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54C1-5119-4FE3-9796-E9D8BC10C20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588E2-7116-4146-83C8-25BAFED06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8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54C1-5119-4FE3-9796-E9D8BC10C203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588E2-7116-4146-83C8-25BAFED06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5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Part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How do animals obtain energy?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Animals obtain energy by consuming other organisms.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Each cell is supplied with substances produced by digesting consumed organisms to release chemical energy such as from fats and carbohydrates.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83" y="3012960"/>
            <a:ext cx="1767181" cy="2644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64" y="3012960"/>
            <a:ext cx="2856819" cy="2856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314587"/>
            <a:ext cx="3592286" cy="42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4740"/>
            <a:ext cx="4529818" cy="56322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We can divide animals into categories based on what they consume.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Autotrophs produce their own food.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Heterotrophs consume other organisms for their food.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Decomposers release materials back into environment.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018" y="544740"/>
            <a:ext cx="6169562" cy="49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8843"/>
            <a:ext cx="10515600" cy="56381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How does energy enter and leave ecosystems?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An ecosystem is composed of all of the organisms in an area together with their non-living (abiotic) components.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 system is a set of interacting components.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Open systems – resources can enter and exit. Including chemical substances and energy.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Closed systems – energy can enter and exit, but chemical resources cannot be removed or replaced.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242" y="5125182"/>
            <a:ext cx="6321657" cy="16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Most ecosystems are open systems with substances entering and leaving.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Energy within an ecosystem will decrease from use and loss as heat and must be replaced with energy entering the ecosystem or the ecosystem will die.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This could be from sunlight or dead organic matter.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393" y="4165939"/>
            <a:ext cx="3204482" cy="2278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199" y="3153795"/>
            <a:ext cx="9301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Where is the energy from?       What type of energy is it?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What type of system is it?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25470"/>
            <a:ext cx="3333750" cy="2219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491" y="4107903"/>
            <a:ext cx="3505171" cy="233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1257"/>
            <a:ext cx="10515600" cy="59157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What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revents long food chains from developing?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 food chain shows how each living thing obtains food, and how nutrients and energy are passed.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Food chains rarely extend beyond tertiary consumers because so much of the original energy is lost as heat.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10% Rule: when energy is passed in an ecosystem from one trophic level to the next, only ten percent of the energy will be passed on.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743" y="3956276"/>
            <a:ext cx="38100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277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Part 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Fayette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2</dc:title>
  <dc:creator>Mullins, Diana</dc:creator>
  <cp:lastModifiedBy>Mullins, Diana</cp:lastModifiedBy>
  <cp:revision>5</cp:revision>
  <dcterms:created xsi:type="dcterms:W3CDTF">2017-09-08T14:07:36Z</dcterms:created>
  <dcterms:modified xsi:type="dcterms:W3CDTF">2017-09-08T14:46:11Z</dcterms:modified>
</cp:coreProperties>
</file>